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1" r:id="rId15"/>
    <p:sldId id="269" r:id="rId16"/>
    <p:sldId id="268" r:id="rId17"/>
    <p:sldId id="270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92"/>
  </p:normalViewPr>
  <p:slideViewPr>
    <p:cSldViewPr snapToGrid="0" snapToObjects="1">
      <p:cViewPr varScale="1">
        <p:scale>
          <a:sx n="88" d="100"/>
          <a:sy n="88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22E96-5929-3E49-B655-C12B30FAC53E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46EB7-1BC5-9E40-B7F9-3A34827FD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Career Autobiography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Lanxiao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Banker</a:t>
            </a:r>
          </a:p>
          <a:p>
            <a:r>
              <a:rPr lang="en-US" altLang="zh-CN" dirty="0"/>
              <a:t>B</a:t>
            </a:r>
            <a:r>
              <a:rPr lang="en-US" altLang="zh-CN" dirty="0" smtClean="0"/>
              <a:t>ecause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earn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money</a:t>
            </a:r>
          </a:p>
          <a:p>
            <a:r>
              <a:rPr lang="en-US" altLang="zh-CN" dirty="0" smtClean="0"/>
              <a:t>Dropped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children’s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dream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sometimes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Physicist</a:t>
            </a:r>
          </a:p>
          <a:p>
            <a:r>
              <a:rPr lang="en-US" altLang="zh-CN" dirty="0" smtClean="0"/>
              <a:t>Sci-Fi</a:t>
            </a:r>
            <a:r>
              <a:rPr lang="zh-CN" altLang="en-US" dirty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feel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pretty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cool</a:t>
            </a:r>
          </a:p>
          <a:p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difficult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6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software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college</a:t>
            </a:r>
          </a:p>
          <a:p>
            <a:r>
              <a:rPr lang="en-US" altLang="zh-CN" dirty="0" smtClean="0"/>
              <a:t>Movies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Hackers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agents</a:t>
            </a:r>
          </a:p>
          <a:p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technologies</a:t>
            </a:r>
          </a:p>
          <a:p>
            <a:r>
              <a:rPr lang="en-US" altLang="zh-CN" dirty="0" smtClean="0"/>
              <a:t>Statistics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6" y="3318846"/>
            <a:ext cx="10058400" cy="5344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7085" y="5606535"/>
            <a:ext cx="88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✈️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561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956 L -0.10326 0.02662 C -0.12474 0.05417 -0.15703 0.06922 -0.19089 0.06922 C -0.2293 0.06922 -0.26029 0.05417 -0.28177 0.02662 L -0.38477 -0.0956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Consultant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Oracle</a:t>
            </a:r>
          </a:p>
          <a:p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CS</a:t>
            </a:r>
            <a:r>
              <a:rPr lang="zh-CN" altLang="en-US" dirty="0" smtClean="0"/>
              <a:t> </a:t>
            </a:r>
            <a:r>
              <a:rPr lang="en-US" altLang="zh-CN" dirty="0" smtClean="0"/>
              <a:t>PhD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</a:p>
          <a:p>
            <a:r>
              <a:rPr lang="en-US" altLang="zh-CN" dirty="0" smtClean="0"/>
              <a:t>Building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financial</a:t>
            </a:r>
            <a:r>
              <a:rPr lang="zh-CN" altLang="en-US" dirty="0" smtClean="0"/>
              <a:t> </a:t>
            </a:r>
            <a:r>
              <a:rPr lang="en-US" altLang="zh-CN" smtClean="0"/>
              <a:t>management</a:t>
            </a:r>
            <a:r>
              <a:rPr lang="zh-CN" altLang="en-US" smtClean="0"/>
              <a:t> </a:t>
            </a:r>
            <a:r>
              <a:rPr lang="en-US" altLang="zh-CN" smtClean="0"/>
              <a:t>app</a:t>
            </a:r>
            <a:endParaRPr lang="en-US" altLang="zh-CN" dirty="0" smtClean="0"/>
          </a:p>
          <a:p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America,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Chicago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43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barriers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really,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always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sometime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I’m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really,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got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0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Income(for</a:t>
            </a:r>
            <a:r>
              <a:rPr lang="zh-CN" altLang="en-US" dirty="0" smtClean="0"/>
              <a:t> </a:t>
            </a:r>
            <a:r>
              <a:rPr lang="en-US" altLang="zh-CN" dirty="0"/>
              <a:t>sure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lifestyle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triangle</a:t>
            </a:r>
          </a:p>
          <a:p>
            <a:r>
              <a:rPr lang="en-US" altLang="zh-CN" dirty="0" smtClean="0"/>
              <a:t>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plus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smtClean="0"/>
              <a:t>not</a:t>
            </a:r>
            <a:r>
              <a:rPr lang="zh-CN" altLang="en-US" smtClean="0"/>
              <a:t> </a:t>
            </a:r>
            <a:r>
              <a:rPr lang="en-US" altLang="zh-CN" smtClean="0"/>
              <a:t>necessary</a:t>
            </a:r>
            <a:endParaRPr lang="en-US" altLang="zh-CN" dirty="0" smtClean="0"/>
          </a:p>
          <a:p>
            <a:r>
              <a:rPr lang="en-US" altLang="zh-CN" dirty="0" smtClean="0"/>
              <a:t>Opportunity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Influence</a:t>
            </a:r>
          </a:p>
          <a:p>
            <a:r>
              <a:rPr lang="en-US" altLang="zh-CN" dirty="0" smtClean="0"/>
              <a:t>Innovation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0"/>
            <a:ext cx="936606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219200"/>
            <a:ext cx="7823200" cy="440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377" y="2612962"/>
            <a:ext cx="7319993" cy="45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Pragmatic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(may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avoid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occupations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considerable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salary)</a:t>
            </a:r>
          </a:p>
          <a:p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idealistic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(sometimes)</a:t>
            </a:r>
          </a:p>
          <a:p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career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decision-making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progress,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still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</a:t>
            </a:r>
          </a:p>
          <a:p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sometimes,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now,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intuitively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2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society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myself</a:t>
            </a:r>
          </a:p>
          <a:p>
            <a:r>
              <a:rPr lang="en-US" altLang="zh-CN" dirty="0" smtClean="0"/>
              <a:t>Believe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intuition</a:t>
            </a:r>
          </a:p>
          <a:p>
            <a:r>
              <a:rPr lang="en-US" altLang="zh-CN" dirty="0" smtClean="0"/>
              <a:t>Enjoying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8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Junior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</a:p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Sichuan,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China</a:t>
            </a:r>
            <a:r>
              <a:rPr lang="zh-CN" altLang="en-US" dirty="0" smtClean="0"/>
              <a:t> 🐼</a:t>
            </a:r>
            <a:endParaRPr lang="en-US" altLang="zh-CN" dirty="0" smtClean="0"/>
          </a:p>
          <a:p>
            <a:r>
              <a:rPr lang="en-US" altLang="zh-CN" dirty="0" smtClean="0"/>
              <a:t>Former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swimming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athlete</a:t>
            </a:r>
          </a:p>
          <a:p>
            <a:r>
              <a:rPr lang="en-US" altLang="zh-CN" dirty="0" smtClean="0"/>
              <a:t>Software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thought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0" y="1804645"/>
            <a:ext cx="6477183" cy="4433192"/>
          </a:xfrm>
        </p:spPr>
      </p:pic>
    </p:spTree>
    <p:extLst>
      <p:ext uri="{BB962C8B-B14F-4D97-AF65-F5344CB8AC3E}">
        <p14:creationId xmlns:p14="http://schemas.microsoft.com/office/powerpoint/2010/main" val="10672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67" y="1677245"/>
            <a:ext cx="5818889" cy="4113955"/>
          </a:xfrm>
        </p:spPr>
      </p:pic>
    </p:spTree>
    <p:extLst>
      <p:ext uri="{BB962C8B-B14F-4D97-AF65-F5344CB8AC3E}">
        <p14:creationId xmlns:p14="http://schemas.microsoft.com/office/powerpoint/2010/main" val="199476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997" y="2521457"/>
            <a:ext cx="10535721" cy="1828121"/>
          </a:xfrm>
        </p:spPr>
        <p:txBody>
          <a:bodyPr/>
          <a:lstStyle/>
          <a:p>
            <a:pPr algn="ctr"/>
            <a:r>
              <a:rPr lang="en-US" altLang="zh-CN" dirty="0" smtClean="0"/>
              <a:t>however...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1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I'm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7" y="2690963"/>
            <a:ext cx="4953000" cy="2362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0" y="1961861"/>
            <a:ext cx="5833369" cy="411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62" y="1742885"/>
            <a:ext cx="5525099" cy="4147169"/>
          </a:xfrm>
        </p:spPr>
      </p:pic>
    </p:spTree>
    <p:extLst>
      <p:ext uri="{BB962C8B-B14F-4D97-AF65-F5344CB8AC3E}">
        <p14:creationId xmlns:p14="http://schemas.microsoft.com/office/powerpoint/2010/main" val="3787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am...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Smart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(hope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so)</a:t>
            </a:r>
          </a:p>
          <a:p>
            <a:r>
              <a:rPr lang="en-US" altLang="zh-CN" dirty="0" smtClean="0"/>
              <a:t>Energetic</a:t>
            </a:r>
          </a:p>
          <a:p>
            <a:r>
              <a:rPr lang="en-US" altLang="zh-CN" dirty="0" smtClean="0"/>
              <a:t>Productive</a:t>
            </a:r>
          </a:p>
          <a:p>
            <a:r>
              <a:rPr lang="en-US" altLang="zh-CN" dirty="0" smtClean="0"/>
              <a:t>Self-discipline</a:t>
            </a:r>
          </a:p>
          <a:p>
            <a:r>
              <a:rPr lang="en-US" altLang="zh-CN" dirty="0" smtClean="0"/>
              <a:t>Stoic</a:t>
            </a:r>
          </a:p>
          <a:p>
            <a:r>
              <a:rPr lang="en-US" altLang="zh-CN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think...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Well,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(partially),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</a:p>
          <a:p>
            <a:pPr lvl="1"/>
            <a:r>
              <a:rPr lang="en-US" altLang="zh-CN" dirty="0" smtClean="0"/>
              <a:t>Easily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distracted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sometimes</a:t>
            </a:r>
          </a:p>
          <a:p>
            <a:pPr lvl="1"/>
            <a:r>
              <a:rPr lang="en-US" altLang="zh-CN" dirty="0" smtClean="0"/>
              <a:t>Sleepy</a:t>
            </a:r>
            <a:r>
              <a:rPr lang="zh-CN" altLang="en-US" dirty="0" smtClean="0"/>
              <a:t> </a:t>
            </a:r>
            <a:r>
              <a:rPr lang="en-US" altLang="zh-CN" dirty="0" smtClean="0"/>
              <a:t>during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</a:p>
          <a:p>
            <a:pPr lvl="1"/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all!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sometimes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mastered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materials</a:t>
            </a:r>
          </a:p>
          <a:p>
            <a:pPr lvl="1"/>
            <a:r>
              <a:rPr lang="en-US" altLang="zh-CN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428</TotalTime>
  <Words>382</Words>
  <Application>Microsoft Macintosh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Trebuchet MS</vt:lpstr>
      <vt:lpstr>Tw Cen MT</vt:lpstr>
      <vt:lpstr>宋体</vt:lpstr>
      <vt:lpstr>Circuit</vt:lpstr>
      <vt:lpstr>Career Autobiography </vt:lpstr>
      <vt:lpstr>About me</vt:lpstr>
      <vt:lpstr>I thought I will be like...</vt:lpstr>
      <vt:lpstr>or...</vt:lpstr>
      <vt:lpstr>however...</vt:lpstr>
      <vt:lpstr>when I'm working</vt:lpstr>
      <vt:lpstr>And after that</vt:lpstr>
      <vt:lpstr>others think i am...</vt:lpstr>
      <vt:lpstr>and i think...</vt:lpstr>
      <vt:lpstr>when i was young...</vt:lpstr>
      <vt:lpstr>when i was young</vt:lpstr>
      <vt:lpstr>At last</vt:lpstr>
      <vt:lpstr>working experience</vt:lpstr>
      <vt:lpstr>As for barriers</vt:lpstr>
      <vt:lpstr>what i want from work</vt:lpstr>
      <vt:lpstr>Also</vt:lpstr>
      <vt:lpstr>As for decision making</vt:lpstr>
      <vt:lpstr>Identity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 Autobiography </dc:title>
  <dc:creator>Lanxiao Bai</dc:creator>
  <cp:lastModifiedBy>Lanxiao Bai</cp:lastModifiedBy>
  <cp:revision>27</cp:revision>
  <dcterms:created xsi:type="dcterms:W3CDTF">2017-03-27T03:04:29Z</dcterms:created>
  <dcterms:modified xsi:type="dcterms:W3CDTF">2017-03-30T21:02:12Z</dcterms:modified>
</cp:coreProperties>
</file>